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"/>
  </p:handoutMasterIdLst>
  <p:sldIdLst>
    <p:sldId id="260" r:id="rId2"/>
    <p:sldId id="268" r:id="rId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1" d="100"/>
          <a:sy n="101" d="100"/>
        </p:scale>
        <p:origin x="-1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A372412-9B11-4E11-922F-56C977DF72F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140EA65-94CD-444B-B630-B2B3D2CE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900004-7330-4467-B335-B95531073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5A25824-1AE0-49BE-84B3-34493C34F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3EEAE1-ED67-4D05-AB4D-47E1A014A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5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D99683A-EC9B-4EA6-B9B1-1453BA126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0ABB77-E481-4CA9-A119-43CCB59E6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2E86CB-5D9E-4E05-A5A4-6375B881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AC6535-CB07-44F0-B648-C030C3E48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08D7AD-A8C5-4A11-83B5-8B1F1DA03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6EFBE9-7CCA-4DD7-A686-A7E3C52C7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28A5E40-8251-4ACC-B29D-5B7FB399C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2A15A4-183D-42A2-AD15-F03AA954C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F2D99C2-FD54-4478-8A2F-F96754816638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F64D5-D0E2-4E95-91D1-C6EF7A790E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938" y="0"/>
            <a:ext cx="89836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 charset="0"/>
              </a:rPr>
              <a:t>Bucket transport for control of runaway electrons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dirty="0" err="1">
                <a:solidFill>
                  <a:srgbClr val="0000FF"/>
                </a:solidFill>
                <a:cs typeface="Arial" charset="0"/>
              </a:rPr>
              <a:t>TSDWorkshop</a:t>
            </a:r>
            <a:r>
              <a:rPr lang="en-US" altLang="en-US" sz="2000" dirty="0">
                <a:solidFill>
                  <a:srgbClr val="0000FF"/>
                </a:solidFill>
                <a:cs typeface="Arial" charset="0"/>
              </a:rPr>
              <a:t>,  PPPL,  July 17-19, 2017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H.E. Mynick,  PPPL</a:t>
            </a:r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Collaborators: 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charset="0"/>
              </a:rPr>
              <a:t>E.Hirvijoki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charset="0"/>
              </a:rPr>
              <a:t>E.Valeo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, PPPL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EFBE9-7CCA-4DD7-A686-A7E3C52C7C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18" y="1677547"/>
            <a:ext cx="417195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6" y="1649266"/>
            <a:ext cx="417195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367"/>
            <a:ext cx="85578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numerically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using VENUS[2] relativistic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code 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Hirvijoki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-ITER equilibrium, [q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,q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]=[1.65,3.25],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K</a:t>
            </a:r>
            <a:r>
              <a:rPr lang="en-US" altLang="en-US" baseline="-250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= 1 MeV, cos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=0.8, [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m,n,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/B</a:t>
            </a:r>
            <a:r>
              <a:rPr lang="en-US" altLang="en-US" baseline="-250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]=[5,3,1.3e-3],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sweep 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→ 0 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MHz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in 10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msec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  <a:sym typeface="Symbol" pitchFamily="18" charset="2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95911"/>
            <a:ext cx="7491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Pfefferle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Cooper,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Graves,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Misev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alt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185 ,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3127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(2014).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66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98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1_Default Design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Gates</dc:creator>
  <cp:lastModifiedBy>mynick</cp:lastModifiedBy>
  <cp:revision>265</cp:revision>
  <cp:lastPrinted>2017-06-22T13:46:16Z</cp:lastPrinted>
  <dcterms:created xsi:type="dcterms:W3CDTF">2017-01-13T20:40:22Z</dcterms:created>
  <dcterms:modified xsi:type="dcterms:W3CDTF">2017-07-16T18:54:23Z</dcterms:modified>
</cp:coreProperties>
</file>